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579F89-2A4A-4D6E-A489-15C4AC76DC97}" v="3" dt="2025-11-07T20:20:37.5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é Américo Alves Salvador Filho" userId="897f406c-aa70-4ba8-8893-ad0f89a18636" providerId="ADAL" clId="{0CC00F4C-A2E5-4CE2-AD0D-8586462E23F4}"/>
    <pc:docChg chg="undo custSel addSld delSld modSld modMainMaster">
      <pc:chgData name="José Américo Alves Salvador Filho" userId="897f406c-aa70-4ba8-8893-ad0f89a18636" providerId="ADAL" clId="{0CC00F4C-A2E5-4CE2-AD0D-8586462E23F4}" dt="2025-11-07T20:21:03.989" v="109" actId="1037"/>
      <pc:docMkLst>
        <pc:docMk/>
      </pc:docMkLst>
      <pc:sldMasterChg chg="addSp delSp modSp mod modSldLayout">
        <pc:chgData name="José Américo Alves Salvador Filho" userId="897f406c-aa70-4ba8-8893-ad0f89a18636" providerId="ADAL" clId="{0CC00F4C-A2E5-4CE2-AD0D-8586462E23F4}" dt="2025-11-07T20:21:03.989" v="109" actId="1037"/>
        <pc:sldMasterMkLst>
          <pc:docMk/>
          <pc:sldMasterMk cId="380454296" sldId="2147483648"/>
        </pc:sldMasterMkLst>
        <pc:spChg chg="mod">
          <ac:chgData name="José Américo Alves Salvador Filho" userId="897f406c-aa70-4ba8-8893-ad0f89a18636" providerId="ADAL" clId="{0CC00F4C-A2E5-4CE2-AD0D-8586462E23F4}" dt="2025-11-07T20:19:43.312" v="89" actId="1038"/>
          <ac:spMkLst>
            <pc:docMk/>
            <pc:sldMasterMk cId="380454296" sldId="2147483648"/>
            <ac:spMk id="12" creationId="{EDF10AEB-DD84-5356-C1DB-9422D859F0A1}"/>
          </ac:spMkLst>
        </pc:spChg>
        <pc:spChg chg="del">
          <ac:chgData name="José Américo Alves Salvador Filho" userId="897f406c-aa70-4ba8-8893-ad0f89a18636" providerId="ADAL" clId="{0CC00F4C-A2E5-4CE2-AD0D-8586462E23F4}" dt="2025-11-07T20:18:29.011" v="42" actId="478"/>
          <ac:spMkLst>
            <pc:docMk/>
            <pc:sldMasterMk cId="380454296" sldId="2147483648"/>
            <ac:spMk id="13" creationId="{CB449FD9-D816-6E2C-25A5-8836E39C0A6C}"/>
          </ac:spMkLst>
        </pc:spChg>
        <pc:grpChg chg="add mod">
          <ac:chgData name="José Américo Alves Salvador Filho" userId="897f406c-aa70-4ba8-8893-ad0f89a18636" providerId="ADAL" clId="{0CC00F4C-A2E5-4CE2-AD0D-8586462E23F4}" dt="2025-11-07T20:19:24.244" v="62" actId="1076"/>
          <ac:grpSpMkLst>
            <pc:docMk/>
            <pc:sldMasterMk cId="380454296" sldId="2147483648"/>
            <ac:grpSpMk id="7" creationId="{716C4C3F-7645-DE7C-1279-5AAE6CB2912B}"/>
          </ac:grpSpMkLst>
        </pc:grpChg>
        <pc:picChg chg="del">
          <ac:chgData name="José Américo Alves Salvador Filho" userId="897f406c-aa70-4ba8-8893-ad0f89a18636" providerId="ADAL" clId="{0CC00F4C-A2E5-4CE2-AD0D-8586462E23F4}" dt="2025-11-07T20:18:21.366" v="39" actId="478"/>
          <ac:picMkLst>
            <pc:docMk/>
            <pc:sldMasterMk cId="380454296" sldId="2147483648"/>
            <ac:picMk id="8" creationId="{9208A38E-1A48-BDCE-F059-390D1DA7E351}"/>
          </ac:picMkLst>
        </pc:picChg>
        <pc:picChg chg="del">
          <ac:chgData name="José Américo Alves Salvador Filho" userId="897f406c-aa70-4ba8-8893-ad0f89a18636" providerId="ADAL" clId="{0CC00F4C-A2E5-4CE2-AD0D-8586462E23F4}" dt="2025-11-07T20:18:24.360" v="40" actId="478"/>
          <ac:picMkLst>
            <pc:docMk/>
            <pc:sldMasterMk cId="380454296" sldId="2147483648"/>
            <ac:picMk id="10" creationId="{9B8317D2-30F3-6A09-60D3-E999783D2E66}"/>
          </ac:picMkLst>
        </pc:picChg>
        <pc:picChg chg="del">
          <ac:chgData name="José Américo Alves Salvador Filho" userId="897f406c-aa70-4ba8-8893-ad0f89a18636" providerId="ADAL" clId="{0CC00F4C-A2E5-4CE2-AD0D-8586462E23F4}" dt="2025-11-07T20:18:26.255" v="41" actId="478"/>
          <ac:picMkLst>
            <pc:docMk/>
            <pc:sldMasterMk cId="380454296" sldId="2147483648"/>
            <ac:picMk id="11" creationId="{B54FEE22-3AA0-2B8A-E644-09F31339A4E4}"/>
          </ac:picMkLst>
        </pc:picChg>
        <pc:picChg chg="add mod">
          <ac:chgData name="José Américo Alves Salvador Filho" userId="897f406c-aa70-4ba8-8893-ad0f89a18636" providerId="ADAL" clId="{0CC00F4C-A2E5-4CE2-AD0D-8586462E23F4}" dt="2025-11-07T20:19:18.281" v="61" actId="1038"/>
          <ac:picMkLst>
            <pc:docMk/>
            <pc:sldMasterMk cId="380454296" sldId="2147483648"/>
            <ac:picMk id="15" creationId="{E902C93E-AF92-EA6C-1507-00261D02D549}"/>
          </ac:picMkLst>
        </pc:picChg>
        <pc:sldLayoutChg chg="addSp delSp modSp mod">
          <pc:chgData name="José Américo Alves Salvador Filho" userId="897f406c-aa70-4ba8-8893-ad0f89a18636" providerId="ADAL" clId="{0CC00F4C-A2E5-4CE2-AD0D-8586462E23F4}" dt="2025-11-07T20:21:03.989" v="109" actId="1037"/>
          <pc:sldLayoutMkLst>
            <pc:docMk/>
            <pc:sldMasterMk cId="380454296" sldId="2147483648"/>
            <pc:sldLayoutMk cId="2664997627" sldId="2147483649"/>
          </pc:sldLayoutMkLst>
          <pc:grpChg chg="del">
            <ac:chgData name="José Américo Alves Salvador Filho" userId="897f406c-aa70-4ba8-8893-ad0f89a18636" providerId="ADAL" clId="{0CC00F4C-A2E5-4CE2-AD0D-8586462E23F4}" dt="2025-11-07T20:20:57.322" v="102" actId="478"/>
            <ac:grpSpMkLst>
              <pc:docMk/>
              <pc:sldMasterMk cId="380454296" sldId="2147483648"/>
              <pc:sldLayoutMk cId="2664997627" sldId="2147483649"/>
              <ac:grpSpMk id="4" creationId="{3718C5BE-A08C-6316-6660-F12329DE10CA}"/>
            </ac:grpSpMkLst>
          </pc:grpChg>
          <pc:picChg chg="del">
            <ac:chgData name="José Américo Alves Salvador Filho" userId="897f406c-aa70-4ba8-8893-ad0f89a18636" providerId="ADAL" clId="{0CC00F4C-A2E5-4CE2-AD0D-8586462E23F4}" dt="2025-11-07T20:20:03.848" v="90" actId="478"/>
            <ac:picMkLst>
              <pc:docMk/>
              <pc:sldMasterMk cId="380454296" sldId="2147483648"/>
              <pc:sldLayoutMk cId="2664997627" sldId="2147483649"/>
              <ac:picMk id="5" creationId="{2F5DB553-68A4-C70A-11AC-DB71511B8C29}"/>
            </ac:picMkLst>
          </pc:picChg>
          <pc:picChg chg="add mod">
            <ac:chgData name="José Américo Alves Salvador Filho" userId="897f406c-aa70-4ba8-8893-ad0f89a18636" providerId="ADAL" clId="{0CC00F4C-A2E5-4CE2-AD0D-8586462E23F4}" dt="2025-11-07T20:21:03.989" v="109" actId="1037"/>
            <ac:picMkLst>
              <pc:docMk/>
              <pc:sldMasterMk cId="380454296" sldId="2147483648"/>
              <pc:sldLayoutMk cId="2664997627" sldId="2147483649"/>
              <ac:picMk id="12" creationId="{EE855FAA-2522-47E6-37C3-6D89559F7F65}"/>
            </ac:picMkLst>
          </pc:picChg>
          <pc:picChg chg="add mod">
            <ac:chgData name="José Américo Alves Salvador Filho" userId="897f406c-aa70-4ba8-8893-ad0f89a18636" providerId="ADAL" clId="{0CC00F4C-A2E5-4CE2-AD0D-8586462E23F4}" dt="2025-11-07T20:20:53.479" v="101" actId="1076"/>
            <ac:picMkLst>
              <pc:docMk/>
              <pc:sldMasterMk cId="380454296" sldId="2147483648"/>
              <pc:sldLayoutMk cId="2664997627" sldId="2147483649"/>
              <ac:picMk id="13" creationId="{E8C1ED18-3831-E497-AE46-566F5E7861C1}"/>
            </ac:picMkLst>
          </pc:picChg>
        </pc:sldLayoutChg>
        <pc:sldLayoutChg chg="delSp mod">
          <pc:chgData name="José Américo Alves Salvador Filho" userId="897f406c-aa70-4ba8-8893-ad0f89a18636" providerId="ADAL" clId="{0CC00F4C-A2E5-4CE2-AD0D-8586462E23F4}" dt="2025-11-07T20:20:27.020" v="95" actId="478"/>
          <pc:sldLayoutMkLst>
            <pc:docMk/>
            <pc:sldMasterMk cId="380454296" sldId="2147483648"/>
            <pc:sldLayoutMk cId="1387114953" sldId="2147483650"/>
          </pc:sldLayoutMkLst>
          <pc:grpChg chg="del">
            <ac:chgData name="José Américo Alves Salvador Filho" userId="897f406c-aa70-4ba8-8893-ad0f89a18636" providerId="ADAL" clId="{0CC00F4C-A2E5-4CE2-AD0D-8586462E23F4}" dt="2025-11-07T20:20:27.020" v="95" actId="478"/>
            <ac:grpSpMkLst>
              <pc:docMk/>
              <pc:sldMasterMk cId="380454296" sldId="2147483648"/>
              <pc:sldLayoutMk cId="1387114953" sldId="2147483650"/>
              <ac:grpSpMk id="7" creationId="{F70291BD-C1AF-C56F-0DC5-E639AAC741CB}"/>
            </ac:grpSpMkLst>
          </pc:gr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75484A-040A-9519-1925-B728819E3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9674" y="1122363"/>
            <a:ext cx="692467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B259F9E-21B7-4C4C-DAB2-EB579C07F7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9674" y="3602038"/>
            <a:ext cx="692467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3D5BBA3F-6B12-CCA5-DA4B-03EFDD000192}"/>
              </a:ext>
            </a:extLst>
          </p:cNvPr>
          <p:cNvSpPr/>
          <p:nvPr userDrawn="1"/>
        </p:nvSpPr>
        <p:spPr>
          <a:xfrm>
            <a:off x="0" y="0"/>
            <a:ext cx="12192000" cy="8477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Imagem 11" descr="Texto&#10;&#10;O conteúdo gerado por IA pode estar incorreto.">
            <a:extLst>
              <a:ext uri="{FF2B5EF4-FFF2-40B4-BE49-F238E27FC236}">
                <a16:creationId xmlns:a16="http://schemas.microsoft.com/office/drawing/2014/main" id="{EE855FAA-2522-47E6-37C3-6D89559F7F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4" y="1591853"/>
            <a:ext cx="4905375" cy="1448619"/>
          </a:xfrm>
          <a:prstGeom prst="rect">
            <a:avLst/>
          </a:prstGeom>
        </p:spPr>
      </p:pic>
      <p:pic>
        <p:nvPicPr>
          <p:cNvPr id="13" name="Imagem 12" descr="Placa branca com letras pretas&#10;&#10;O conteúdo gerado por IA pode estar incorreto.">
            <a:extLst>
              <a:ext uri="{FF2B5EF4-FFF2-40B4-BE49-F238E27FC236}">
                <a16:creationId xmlns:a16="http://schemas.microsoft.com/office/drawing/2014/main" id="{E8C1ED18-3831-E497-AE46-566F5E7861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059" y="3261314"/>
            <a:ext cx="2483591" cy="68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997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D334DF-55C2-AA04-C664-0CE666DB9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B4AAB5-30FA-2115-8FFB-9BCA4ACD3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2F8FFA-5577-67C7-3A1A-E5A56BCF6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4D90-6EF4-47E9-8BCA-BC1B4E92296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57654E1-7D85-41DE-AFDD-AC88228F4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1C6FD8C-66CA-DC8F-0EDF-E757F6DB9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5220-7986-491B-ABA1-C4A904658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7114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2F1522-E387-2461-E3EB-C70A08DE9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7615D85-B48A-0290-FA7F-C7238C44B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83D0A55-F2EE-AC86-9DEE-ACE0828B6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4D90-6EF4-47E9-8BCA-BC1B4E92296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FD815D-E593-8240-3E9B-BE6E8EA15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29911C9-7B4A-8C08-072F-06655FFCF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5220-7986-491B-ABA1-C4A904658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421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ECFDE0-B0A6-6D1A-8E54-AA27F2368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9047C00-9B7A-8D0B-CC0A-723FE27D7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7A1E56B-6BD5-F5AF-2394-1C5B432289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C1E8986-1878-C614-8C12-C75D30593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4D90-6EF4-47E9-8BCA-BC1B4E92296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73A0F2D-7548-29B2-4357-A34FAF681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342D34A-6164-7E14-63C8-09043E6E2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5220-7986-491B-ABA1-C4A904658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766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AE530-2941-B029-8AF6-2C029E650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90575"/>
            <a:ext cx="10515600" cy="962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3096CCE-ED90-FE35-C153-713333701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66888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BC6B74F-F735-6131-CD25-92AF3EC523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90799"/>
            <a:ext cx="5157787" cy="3598863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1F5563C-9E3F-2405-C5EB-8D516CD38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66888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517BAD9-175A-A90F-109C-C4E6823525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90799"/>
            <a:ext cx="5183188" cy="3598863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DEF960F-86A6-3487-DF5D-7B6D80B2E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4D90-6EF4-47E9-8BCA-BC1B4E92296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8B6447D-4118-35DD-6774-0CACA5C70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0827FC6-DD4A-3655-AA21-3DACF98C1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5220-7986-491B-ABA1-C4A904658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710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633F42-F37C-C0A6-0A3E-BED465483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A8AF4C3-ADEC-85C2-7494-AF5FE8F2D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4D90-6EF4-47E9-8BCA-BC1B4E92296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1A9557-0895-45DD-819F-071DCC815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B0E3298-95C3-AC86-C653-FBD09B864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5220-7986-491B-ABA1-C4A904658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2549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0D9FE6E-7EE2-62E9-8DAA-5B894C214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4D90-6EF4-47E9-8BCA-BC1B4E92296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45C0516-F60E-A87B-6A50-E686FA0CF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88EC902-E4FC-8762-00C4-D9EDF8F14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5220-7986-491B-ABA1-C4A904658BCF}" type="slidenum">
              <a:rPr lang="pt-BR" smtClean="0"/>
              <a:t>‹nº›</a:t>
            </a:fld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123FCEC-628B-8B7D-DF2C-5C19C82650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-6202"/>
          <a:stretch/>
        </p:blipFill>
        <p:spPr>
          <a:xfrm>
            <a:off x="6742" y="3175"/>
            <a:ext cx="12185258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802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19290D-C966-12D7-71F7-2C500755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8ED19A-B35D-7BFC-BDB7-A781B674A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71C9A5C-A961-E5BE-CE0B-EBB2A8EA11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8CE3493-18D2-BFE1-A290-A3F37CC42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4D90-6EF4-47E9-8BCA-BC1B4E92296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EE15026-0E72-4EC6-AFFB-39C6FFDFE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7AB12F8-1E24-5833-703F-04B53414A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5220-7986-491B-ABA1-C4A904658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4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30034CB-5584-5C05-4708-C7143DCCB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3925"/>
            <a:ext cx="10515600" cy="8570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2843E0B-0F90-F85A-C37F-774D4F232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60335"/>
            <a:ext cx="10515600" cy="4216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4FB5671-E35D-9229-2202-1485E5AF13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F4D90-6EF4-47E9-8BCA-BC1B4E92296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305824B-A8CB-8C6E-0553-61E26B8AEF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84BE2EA-82F4-0C0D-6FAB-08B76F12A3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125220-7986-491B-ABA1-C4A904658BCF}" type="slidenum">
              <a:rPr lang="pt-BR" smtClean="0"/>
              <a:t>‹nº›</a:t>
            </a:fld>
            <a:endParaRPr lang="pt-BR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716C4C3F-7645-DE7C-1279-5AAE6CB2912B}"/>
              </a:ext>
            </a:extLst>
          </p:cNvPr>
          <p:cNvGrpSpPr/>
          <p:nvPr userDrawn="1"/>
        </p:nvGrpSpPr>
        <p:grpSpPr>
          <a:xfrm>
            <a:off x="8905940" y="136525"/>
            <a:ext cx="2447859" cy="518679"/>
            <a:chOff x="5425717" y="0"/>
            <a:chExt cx="2433493" cy="518679"/>
          </a:xfrm>
        </p:grpSpPr>
        <p:pic>
          <p:nvPicPr>
            <p:cNvPr id="9" name="Imagem 8" descr="Placa branca com letras pretas&#10;&#10;O conteúdo gerado por IA pode estar incorreto.">
              <a:extLst>
                <a:ext uri="{FF2B5EF4-FFF2-40B4-BE49-F238E27FC236}">
                  <a16:creationId xmlns:a16="http://schemas.microsoft.com/office/drawing/2014/main" id="{FE723439-8562-090C-87E1-B42BE1773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3534" y="103113"/>
              <a:ext cx="1505676" cy="415566"/>
            </a:xfrm>
            <a:prstGeom prst="rect">
              <a:avLst/>
            </a:prstGeom>
          </p:spPr>
        </p:pic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id="{EDF10AEB-DD84-5356-C1DB-9422D859F0A1}"/>
                </a:ext>
              </a:extLst>
            </p:cNvPr>
            <p:cNvSpPr txBox="1"/>
            <p:nvPr/>
          </p:nvSpPr>
          <p:spPr>
            <a:xfrm>
              <a:off x="5425717" y="0"/>
              <a:ext cx="89113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5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Realização:</a:t>
              </a:r>
              <a:endParaRPr lang="en-GB" sz="1050" b="1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</p:grpSp>
      <p:pic>
        <p:nvPicPr>
          <p:cNvPr id="15" name="Imagem 14" descr="Texto&#10;&#10;O conteúdo gerado por IA pode estar incorreto.">
            <a:extLst>
              <a:ext uri="{FF2B5EF4-FFF2-40B4-BE49-F238E27FC236}">
                <a16:creationId xmlns:a16="http://schemas.microsoft.com/office/drawing/2014/main" id="{E902C93E-AF92-EA6C-1507-00261D02D549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50095"/>
            <a:ext cx="2552700" cy="75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54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F68EE43-8D8F-42F3-DCA9-9E79B5E039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B69A8063-8698-941D-942E-745D0CBF7F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508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F828E5-4BD3-D6AB-7BF7-9C377DAC0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CB773FC-9CFA-02F6-ADEB-7C71FCE14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7677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José Américo Alves Salvador Filho</dc:creator>
  <cp:lastModifiedBy>José Américo Alves Salvador Filho</cp:lastModifiedBy>
  <cp:revision>1</cp:revision>
  <dcterms:created xsi:type="dcterms:W3CDTF">2024-10-04T17:59:06Z</dcterms:created>
  <dcterms:modified xsi:type="dcterms:W3CDTF">2025-11-07T20:21:04Z</dcterms:modified>
</cp:coreProperties>
</file>