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C51965-E7D6-4854-BB36-224DBC915109}" v="112" dt="2025-10-02T00:28:59.7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Américo Alves Salvador Filho" userId="897f406c-aa70-4ba8-8893-ad0f89a18636" providerId="ADAL" clId="{0CC00F4C-A2E5-4CE2-AD0D-8586462E23F4}"/>
    <pc:docChg chg="undo custSel addSld delSld modSld modMainMaster">
      <pc:chgData name="José Américo Alves Salvador Filho" userId="897f406c-aa70-4ba8-8893-ad0f89a18636" providerId="ADAL" clId="{0CC00F4C-A2E5-4CE2-AD0D-8586462E23F4}" dt="2025-10-02T00:29:11.946" v="173" actId="1076"/>
      <pc:docMkLst>
        <pc:docMk/>
      </pc:docMkLst>
      <pc:sldChg chg="addSp delSp modSp mod modClrScheme chgLayout">
        <pc:chgData name="José Américo Alves Salvador Filho" userId="897f406c-aa70-4ba8-8893-ad0f89a18636" providerId="ADAL" clId="{0CC00F4C-A2E5-4CE2-AD0D-8586462E23F4}" dt="2025-09-26T20:09:15.686" v="33" actId="700"/>
        <pc:sldMkLst>
          <pc:docMk/>
          <pc:sldMk cId="3983508720" sldId="257"/>
        </pc:sldMkLst>
        <pc:spChg chg="add mod ord">
          <ac:chgData name="José Américo Alves Salvador Filho" userId="897f406c-aa70-4ba8-8893-ad0f89a18636" providerId="ADAL" clId="{0CC00F4C-A2E5-4CE2-AD0D-8586462E23F4}" dt="2025-09-26T20:09:15.686" v="33" actId="700"/>
          <ac:spMkLst>
            <pc:docMk/>
            <pc:sldMk cId="3983508720" sldId="257"/>
            <ac:spMk id="4" creationId="{AF68EE43-8D8F-42F3-DCA9-9E79B5E039CB}"/>
          </ac:spMkLst>
        </pc:spChg>
        <pc:spChg chg="add mod ord">
          <ac:chgData name="José Américo Alves Salvador Filho" userId="897f406c-aa70-4ba8-8893-ad0f89a18636" providerId="ADAL" clId="{0CC00F4C-A2E5-4CE2-AD0D-8586462E23F4}" dt="2025-09-26T20:09:15.686" v="33" actId="700"/>
          <ac:spMkLst>
            <pc:docMk/>
            <pc:sldMk cId="3983508720" sldId="257"/>
            <ac:spMk id="5" creationId="{B69A8063-8698-941D-942E-745D0CBF7F31}"/>
          </ac:spMkLst>
        </pc:spChg>
      </pc:sldChg>
      <pc:sldChg chg="del">
        <pc:chgData name="José Américo Alves Salvador Filho" userId="897f406c-aa70-4ba8-8893-ad0f89a18636" providerId="ADAL" clId="{0CC00F4C-A2E5-4CE2-AD0D-8586462E23F4}" dt="2025-09-26T20:09:07.037" v="31" actId="47"/>
        <pc:sldMkLst>
          <pc:docMk/>
          <pc:sldMk cId="1391748996" sldId="258"/>
        </pc:sldMkLst>
      </pc:sldChg>
      <pc:sldChg chg="new">
        <pc:chgData name="José Américo Alves Salvador Filho" userId="897f406c-aa70-4ba8-8893-ad0f89a18636" providerId="ADAL" clId="{0CC00F4C-A2E5-4CE2-AD0D-8586462E23F4}" dt="2025-09-26T20:09:11.443" v="32" actId="680"/>
        <pc:sldMkLst>
          <pc:docMk/>
          <pc:sldMk cId="2271767792" sldId="258"/>
        </pc:sldMkLst>
      </pc:sldChg>
      <pc:sldChg chg="addSp delSp modSp new del mod modClrScheme chgLayout">
        <pc:chgData name="José Américo Alves Salvador Filho" userId="897f406c-aa70-4ba8-8893-ad0f89a18636" providerId="ADAL" clId="{0CC00F4C-A2E5-4CE2-AD0D-8586462E23F4}" dt="2025-09-26T20:08:35.328" v="30" actId="47"/>
        <pc:sldMkLst>
          <pc:docMk/>
          <pc:sldMk cId="1733490580" sldId="259"/>
        </pc:sldMkLst>
      </pc:sldChg>
      <pc:sldChg chg="addSp delSp modSp new del mod modClrScheme chgLayout">
        <pc:chgData name="José Américo Alves Salvador Filho" userId="897f406c-aa70-4ba8-8893-ad0f89a18636" providerId="ADAL" clId="{0CC00F4C-A2E5-4CE2-AD0D-8586462E23F4}" dt="2025-09-26T20:07:21.431" v="17" actId="47"/>
        <pc:sldMkLst>
          <pc:docMk/>
          <pc:sldMk cId="2857719495" sldId="259"/>
        </pc:sldMkLst>
      </pc:sldChg>
      <pc:sldMasterChg chg="addSp modSp modSldLayout">
        <pc:chgData name="José Américo Alves Salvador Filho" userId="897f406c-aa70-4ba8-8893-ad0f89a18636" providerId="ADAL" clId="{0CC00F4C-A2E5-4CE2-AD0D-8586462E23F4}" dt="2025-10-02T00:29:11.946" v="173" actId="1076"/>
        <pc:sldMasterMkLst>
          <pc:docMk/>
          <pc:sldMasterMk cId="380454296" sldId="2147483648"/>
        </pc:sldMasterMkLst>
        <pc:spChg chg="mod">
          <ac:chgData name="José Américo Alves Salvador Filho" userId="897f406c-aa70-4ba8-8893-ad0f89a18636" providerId="ADAL" clId="{0CC00F4C-A2E5-4CE2-AD0D-8586462E23F4}" dt="2025-09-26T20:07:40.092" v="18"/>
          <ac:spMkLst>
            <pc:docMk/>
            <pc:sldMasterMk cId="380454296" sldId="2147483648"/>
            <ac:spMk id="12" creationId="{EDF10AEB-DD84-5356-C1DB-9422D859F0A1}"/>
          </ac:spMkLst>
        </pc:spChg>
        <pc:spChg chg="mod">
          <ac:chgData name="José Américo Alves Salvador Filho" userId="897f406c-aa70-4ba8-8893-ad0f89a18636" providerId="ADAL" clId="{0CC00F4C-A2E5-4CE2-AD0D-8586462E23F4}" dt="2025-09-26T20:07:40.092" v="18"/>
          <ac:spMkLst>
            <pc:docMk/>
            <pc:sldMasterMk cId="380454296" sldId="2147483648"/>
            <ac:spMk id="13" creationId="{CB449FD9-D816-6E2C-25A5-8836E39C0A6C}"/>
          </ac:spMkLst>
        </pc:spChg>
        <pc:grpChg chg="add mod">
          <ac:chgData name="José Américo Alves Salvador Filho" userId="897f406c-aa70-4ba8-8893-ad0f89a18636" providerId="ADAL" clId="{0CC00F4C-A2E5-4CE2-AD0D-8586462E23F4}" dt="2025-09-26T20:07:40.092" v="18"/>
          <ac:grpSpMkLst>
            <pc:docMk/>
            <pc:sldMasterMk cId="380454296" sldId="2147483648"/>
            <ac:grpSpMk id="7" creationId="{716C4C3F-7645-DE7C-1279-5AAE6CB2912B}"/>
          </ac:grpSpMkLst>
        </pc:grpChg>
        <pc:picChg chg="mod">
          <ac:chgData name="José Américo Alves Salvador Filho" userId="897f406c-aa70-4ba8-8893-ad0f89a18636" providerId="ADAL" clId="{0CC00F4C-A2E5-4CE2-AD0D-8586462E23F4}" dt="2025-09-26T20:07:40.092" v="18"/>
          <ac:picMkLst>
            <pc:docMk/>
            <pc:sldMasterMk cId="380454296" sldId="2147483648"/>
            <ac:picMk id="8" creationId="{9208A38E-1A48-BDCE-F059-390D1DA7E351}"/>
          </ac:picMkLst>
        </pc:picChg>
        <pc:picChg chg="mod">
          <ac:chgData name="José Américo Alves Salvador Filho" userId="897f406c-aa70-4ba8-8893-ad0f89a18636" providerId="ADAL" clId="{0CC00F4C-A2E5-4CE2-AD0D-8586462E23F4}" dt="2025-09-26T20:07:40.092" v="18"/>
          <ac:picMkLst>
            <pc:docMk/>
            <pc:sldMasterMk cId="380454296" sldId="2147483648"/>
            <ac:picMk id="9" creationId="{FE723439-8562-090C-87E1-B42BE177344B}"/>
          </ac:picMkLst>
        </pc:picChg>
        <pc:picChg chg="mod">
          <ac:chgData name="José Américo Alves Salvador Filho" userId="897f406c-aa70-4ba8-8893-ad0f89a18636" providerId="ADAL" clId="{0CC00F4C-A2E5-4CE2-AD0D-8586462E23F4}" dt="2025-09-26T20:07:40.092" v="18"/>
          <ac:picMkLst>
            <pc:docMk/>
            <pc:sldMasterMk cId="380454296" sldId="2147483648"/>
            <ac:picMk id="10" creationId="{9B8317D2-30F3-6A09-60D3-E999783D2E66}"/>
          </ac:picMkLst>
        </pc:picChg>
        <pc:picChg chg="mod">
          <ac:chgData name="José Américo Alves Salvador Filho" userId="897f406c-aa70-4ba8-8893-ad0f89a18636" providerId="ADAL" clId="{0CC00F4C-A2E5-4CE2-AD0D-8586462E23F4}" dt="2025-09-26T20:07:40.092" v="18"/>
          <ac:picMkLst>
            <pc:docMk/>
            <pc:sldMasterMk cId="380454296" sldId="2147483648"/>
            <ac:picMk id="11" creationId="{B54FEE22-3AA0-2B8A-E644-09F31339A4E4}"/>
          </ac:picMkLst>
        </pc:picChg>
        <pc:sldLayoutChg chg="addSp delSp modSp mod">
          <pc:chgData name="José Américo Alves Salvador Filho" userId="897f406c-aa70-4ba8-8893-ad0f89a18636" providerId="ADAL" clId="{0CC00F4C-A2E5-4CE2-AD0D-8586462E23F4}" dt="2025-10-02T00:29:11.946" v="173" actId="1076"/>
          <pc:sldLayoutMkLst>
            <pc:docMk/>
            <pc:sldMasterMk cId="380454296" sldId="2147483648"/>
            <pc:sldLayoutMk cId="2664997627" sldId="2147483649"/>
          </pc:sldLayoutMkLst>
          <pc:spChg chg="mod">
            <ac:chgData name="José Américo Alves Salvador Filho" userId="897f406c-aa70-4ba8-8893-ad0f89a18636" providerId="ADAL" clId="{0CC00F4C-A2E5-4CE2-AD0D-8586462E23F4}" dt="2025-10-02T00:27:24.943" v="146" actId="20577"/>
            <ac:spMkLst>
              <pc:docMk/>
              <pc:sldMasterMk cId="380454296" sldId="2147483648"/>
              <pc:sldLayoutMk cId="2664997627" sldId="2147483649"/>
              <ac:spMk id="2" creationId="{B775484A-040A-9519-1925-B728819E316C}"/>
            </ac:spMkLst>
          </pc:spChg>
          <pc:spChg chg="mod">
            <ac:chgData name="José Américo Alves Salvador Filho" userId="897f406c-aa70-4ba8-8893-ad0f89a18636" providerId="ADAL" clId="{0CC00F4C-A2E5-4CE2-AD0D-8586462E23F4}" dt="2025-10-02T00:27:43.354" v="154" actId="20577"/>
            <ac:spMkLst>
              <pc:docMk/>
              <pc:sldMasterMk cId="380454296" sldId="2147483648"/>
              <pc:sldLayoutMk cId="2664997627" sldId="2147483649"/>
              <ac:spMk id="3" creationId="{EB259F9E-21B7-4C4C-DAB2-EB579C07F790}"/>
            </ac:spMkLst>
          </pc:spChg>
          <pc:spChg chg="mod">
            <ac:chgData name="José Américo Alves Salvador Filho" userId="897f406c-aa70-4ba8-8893-ad0f89a18636" providerId="ADAL" clId="{0CC00F4C-A2E5-4CE2-AD0D-8586462E23F4}" dt="2025-09-26T20:13:02.309" v="103"/>
            <ac:spMkLst>
              <pc:docMk/>
              <pc:sldMasterMk cId="380454296" sldId="2147483648"/>
              <pc:sldLayoutMk cId="2664997627" sldId="2147483649"/>
              <ac:spMk id="10" creationId="{AEDEAC36-596F-1C50-0EB9-7A8A53178190}"/>
            </ac:spMkLst>
          </pc:spChg>
          <pc:spChg chg="mod">
            <ac:chgData name="José Américo Alves Salvador Filho" userId="897f406c-aa70-4ba8-8893-ad0f89a18636" providerId="ADAL" clId="{0CC00F4C-A2E5-4CE2-AD0D-8586462E23F4}" dt="2025-09-26T20:13:02.309" v="103"/>
            <ac:spMkLst>
              <pc:docMk/>
              <pc:sldMasterMk cId="380454296" sldId="2147483648"/>
              <pc:sldLayoutMk cId="2664997627" sldId="2147483649"/>
              <ac:spMk id="11" creationId="{F158FC6B-E6E4-D840-E918-CF835A956686}"/>
            </ac:spMkLst>
          </pc:spChg>
          <pc:spChg chg="add del">
            <ac:chgData name="José Américo Alves Salvador Filho" userId="897f406c-aa70-4ba8-8893-ad0f89a18636" providerId="ADAL" clId="{0CC00F4C-A2E5-4CE2-AD0D-8586462E23F4}" dt="2025-10-02T00:26:50.835" v="118" actId="478"/>
            <ac:spMkLst>
              <pc:docMk/>
              <pc:sldMasterMk cId="380454296" sldId="2147483648"/>
              <pc:sldLayoutMk cId="2664997627" sldId="2147483649"/>
              <ac:spMk id="12" creationId="{0396B638-AF1E-32AF-ED98-0A3778E78CB6}"/>
            </ac:spMkLst>
          </pc:spChg>
          <pc:spChg chg="add mod">
            <ac:chgData name="José Américo Alves Salvador Filho" userId="897f406c-aa70-4ba8-8893-ad0f89a18636" providerId="ADAL" clId="{0CC00F4C-A2E5-4CE2-AD0D-8586462E23F4}" dt="2025-09-26T20:08:15.157" v="26" actId="208"/>
            <ac:spMkLst>
              <pc:docMk/>
              <pc:sldMasterMk cId="380454296" sldId="2147483648"/>
              <pc:sldLayoutMk cId="2664997627" sldId="2147483649"/>
              <ac:spMk id="14" creationId="{3D5BBA3F-6B12-CCA5-DA4B-03EFDD000192}"/>
            </ac:spMkLst>
          </pc:spChg>
          <pc:spChg chg="add mod">
            <ac:chgData name="José Américo Alves Salvador Filho" userId="897f406c-aa70-4ba8-8893-ad0f89a18636" providerId="ADAL" clId="{0CC00F4C-A2E5-4CE2-AD0D-8586462E23F4}" dt="2025-10-02T00:28:51.040" v="169" actId="403"/>
            <ac:spMkLst>
              <pc:docMk/>
              <pc:sldMasterMk cId="380454296" sldId="2147483648"/>
              <pc:sldLayoutMk cId="2664997627" sldId="2147483649"/>
              <ac:spMk id="15" creationId="{5A0ABDAA-775B-C882-C543-9286D292B74F}"/>
            </ac:spMkLst>
          </pc:spChg>
          <pc:grpChg chg="add mod">
            <ac:chgData name="José Américo Alves Salvador Filho" userId="897f406c-aa70-4ba8-8893-ad0f89a18636" providerId="ADAL" clId="{0CC00F4C-A2E5-4CE2-AD0D-8586462E23F4}" dt="2025-09-26T20:13:02.309" v="103"/>
            <ac:grpSpMkLst>
              <pc:docMk/>
              <pc:sldMasterMk cId="380454296" sldId="2147483648"/>
              <pc:sldLayoutMk cId="2664997627" sldId="2147483649"/>
              <ac:grpSpMk id="4" creationId="{F885EE0A-E845-0514-B334-FD297A67EB6C}"/>
            </ac:grpSpMkLst>
          </pc:grpChg>
          <pc:picChg chg="add mod ord">
            <ac:chgData name="José Américo Alves Salvador Filho" userId="897f406c-aa70-4ba8-8893-ad0f89a18636" providerId="ADAL" clId="{0CC00F4C-A2E5-4CE2-AD0D-8586462E23F4}" dt="2025-10-02T00:29:11.946" v="173" actId="1076"/>
            <ac:picMkLst>
              <pc:docMk/>
              <pc:sldMasterMk cId="380454296" sldId="2147483648"/>
              <pc:sldLayoutMk cId="2664997627" sldId="2147483649"/>
              <ac:picMk id="5" creationId="{2F5DB553-68A4-C70A-11AC-DB71511B8C29}"/>
            </ac:picMkLst>
          </pc:picChg>
          <pc:picChg chg="mod">
            <ac:chgData name="José Américo Alves Salvador Filho" userId="897f406c-aa70-4ba8-8893-ad0f89a18636" providerId="ADAL" clId="{0CC00F4C-A2E5-4CE2-AD0D-8586462E23F4}" dt="2025-09-26T20:13:02.309" v="103"/>
            <ac:picMkLst>
              <pc:docMk/>
              <pc:sldMasterMk cId="380454296" sldId="2147483648"/>
              <pc:sldLayoutMk cId="2664997627" sldId="2147483649"/>
              <ac:picMk id="6" creationId="{1F43A1F1-7B32-D309-1932-43AFCF4B002D}"/>
            </ac:picMkLst>
          </pc:picChg>
          <pc:picChg chg="mod">
            <ac:chgData name="José Américo Alves Salvador Filho" userId="897f406c-aa70-4ba8-8893-ad0f89a18636" providerId="ADAL" clId="{0CC00F4C-A2E5-4CE2-AD0D-8586462E23F4}" dt="2025-09-26T20:13:02.309" v="103"/>
            <ac:picMkLst>
              <pc:docMk/>
              <pc:sldMasterMk cId="380454296" sldId="2147483648"/>
              <pc:sldLayoutMk cId="2664997627" sldId="2147483649"/>
              <ac:picMk id="7" creationId="{9FE02774-797F-E88D-1763-DFD1B2374DF0}"/>
            </ac:picMkLst>
          </pc:picChg>
          <pc:picChg chg="mod">
            <ac:chgData name="José Américo Alves Salvador Filho" userId="897f406c-aa70-4ba8-8893-ad0f89a18636" providerId="ADAL" clId="{0CC00F4C-A2E5-4CE2-AD0D-8586462E23F4}" dt="2025-09-26T20:13:02.309" v="103"/>
            <ac:picMkLst>
              <pc:docMk/>
              <pc:sldMasterMk cId="380454296" sldId="2147483648"/>
              <pc:sldLayoutMk cId="2664997627" sldId="2147483649"/>
              <ac:picMk id="8" creationId="{90FD85BE-77A9-06DD-0EBF-2984CDBEFAC5}"/>
            </ac:picMkLst>
          </pc:picChg>
          <pc:picChg chg="add mod">
            <ac:chgData name="José Américo Alves Salvador Filho" userId="897f406c-aa70-4ba8-8893-ad0f89a18636" providerId="ADAL" clId="{0CC00F4C-A2E5-4CE2-AD0D-8586462E23F4}" dt="2025-10-02T00:28:59.703" v="170" actId="1076"/>
            <ac:picMkLst>
              <pc:docMk/>
              <pc:sldMasterMk cId="380454296" sldId="2147483648"/>
              <pc:sldLayoutMk cId="2664997627" sldId="2147483649"/>
              <ac:picMk id="1026" creationId="{334FBC91-EDD4-613B-7760-D451DC4A2977}"/>
            </ac:picMkLst>
          </pc:picChg>
        </pc:sldLayoutChg>
        <pc:sldLayoutChg chg="addSp delSp modSp mod">
          <pc:chgData name="José Américo Alves Salvador Filho" userId="897f406c-aa70-4ba8-8893-ad0f89a18636" providerId="ADAL" clId="{0CC00F4C-A2E5-4CE2-AD0D-8586462E23F4}" dt="2025-10-02T00:26:17.325" v="114" actId="164"/>
          <pc:sldLayoutMkLst>
            <pc:docMk/>
            <pc:sldMasterMk cId="380454296" sldId="2147483648"/>
            <pc:sldLayoutMk cId="1387114953" sldId="2147483650"/>
          </pc:sldLayoutMkLst>
          <pc:spChg chg="mod">
            <ac:chgData name="José Américo Alves Salvador Filho" userId="897f406c-aa70-4ba8-8893-ad0f89a18636" providerId="ADAL" clId="{0CC00F4C-A2E5-4CE2-AD0D-8586462E23F4}" dt="2025-09-26T19:58:27.787" v="7"/>
            <ac:spMkLst>
              <pc:docMk/>
              <pc:sldMasterMk cId="380454296" sldId="2147483648"/>
              <pc:sldLayoutMk cId="1387114953" sldId="2147483650"/>
              <ac:spMk id="12" creationId="{1FB67157-9A5F-AA12-9375-811819DC6B7B}"/>
            </ac:spMkLst>
          </pc:spChg>
          <pc:spChg chg="mod">
            <ac:chgData name="José Américo Alves Salvador Filho" userId="897f406c-aa70-4ba8-8893-ad0f89a18636" providerId="ADAL" clId="{0CC00F4C-A2E5-4CE2-AD0D-8586462E23F4}" dt="2025-09-26T19:58:27.787" v="7"/>
            <ac:spMkLst>
              <pc:docMk/>
              <pc:sldMasterMk cId="380454296" sldId="2147483648"/>
              <pc:sldLayoutMk cId="1387114953" sldId="2147483650"/>
              <ac:spMk id="13" creationId="{67C62EFC-5824-3BA2-92CC-F75F74E1CCFE}"/>
            </ac:spMkLst>
          </pc:spChg>
          <pc:grpChg chg="add mod">
            <ac:chgData name="José Américo Alves Salvador Filho" userId="897f406c-aa70-4ba8-8893-ad0f89a18636" providerId="ADAL" clId="{0CC00F4C-A2E5-4CE2-AD0D-8586462E23F4}" dt="2025-10-02T00:26:17.325" v="114" actId="164"/>
            <ac:grpSpMkLst>
              <pc:docMk/>
              <pc:sldMasterMk cId="380454296" sldId="2147483648"/>
              <pc:sldLayoutMk cId="1387114953" sldId="2147483650"/>
              <ac:grpSpMk id="7" creationId="{F70291BD-C1AF-C56F-0DC5-E639AAC741CB}"/>
            </ac:grpSpMkLst>
          </pc:grpChg>
          <pc:grpChg chg="add mod">
            <ac:chgData name="José Américo Alves Salvador Filho" userId="897f406c-aa70-4ba8-8893-ad0f89a18636" providerId="ADAL" clId="{0CC00F4C-A2E5-4CE2-AD0D-8586462E23F4}" dt="2025-10-02T00:26:17.325" v="114" actId="164"/>
            <ac:grpSpMkLst>
              <pc:docMk/>
              <pc:sldMasterMk cId="380454296" sldId="2147483648"/>
              <pc:sldLayoutMk cId="1387114953" sldId="2147483650"/>
              <ac:grpSpMk id="15" creationId="{690E4E3C-828D-D6A1-BFA1-985B641F203A}"/>
            </ac:grpSpMkLst>
          </pc:grpChg>
          <pc:picChg chg="mod">
            <ac:chgData name="José Américo Alves Salvador Filho" userId="897f406c-aa70-4ba8-8893-ad0f89a18636" providerId="ADAL" clId="{0CC00F4C-A2E5-4CE2-AD0D-8586462E23F4}" dt="2025-09-26T19:58:27.787" v="7"/>
            <ac:picMkLst>
              <pc:docMk/>
              <pc:sldMasterMk cId="380454296" sldId="2147483648"/>
              <pc:sldLayoutMk cId="1387114953" sldId="2147483650"/>
              <ac:picMk id="8" creationId="{CABEB6DA-9808-07B1-8EA1-C649C1433A3F}"/>
            </ac:picMkLst>
          </pc:picChg>
          <pc:picChg chg="mod">
            <ac:chgData name="José Américo Alves Salvador Filho" userId="897f406c-aa70-4ba8-8893-ad0f89a18636" providerId="ADAL" clId="{0CC00F4C-A2E5-4CE2-AD0D-8586462E23F4}" dt="2025-09-26T19:58:27.787" v="7"/>
            <ac:picMkLst>
              <pc:docMk/>
              <pc:sldMasterMk cId="380454296" sldId="2147483648"/>
              <pc:sldLayoutMk cId="1387114953" sldId="2147483650"/>
              <ac:picMk id="9" creationId="{4539F23B-6035-A5CC-2A73-355C7CEFB2D2}"/>
            </ac:picMkLst>
          </pc:picChg>
          <pc:picChg chg="mod">
            <ac:chgData name="José Américo Alves Salvador Filho" userId="897f406c-aa70-4ba8-8893-ad0f89a18636" providerId="ADAL" clId="{0CC00F4C-A2E5-4CE2-AD0D-8586462E23F4}" dt="2025-09-26T19:58:27.787" v="7"/>
            <ac:picMkLst>
              <pc:docMk/>
              <pc:sldMasterMk cId="380454296" sldId="2147483648"/>
              <pc:sldLayoutMk cId="1387114953" sldId="2147483650"/>
              <ac:picMk id="10" creationId="{7941E152-1B8C-4940-F74D-C5177FD4EE3B}"/>
            </ac:picMkLst>
          </pc:picChg>
          <pc:picChg chg="mod">
            <ac:chgData name="José Américo Alves Salvador Filho" userId="897f406c-aa70-4ba8-8893-ad0f89a18636" providerId="ADAL" clId="{0CC00F4C-A2E5-4CE2-AD0D-8586462E23F4}" dt="2025-09-26T19:58:27.787" v="7"/>
            <ac:picMkLst>
              <pc:docMk/>
              <pc:sldMasterMk cId="380454296" sldId="2147483648"/>
              <pc:sldLayoutMk cId="1387114953" sldId="2147483650"/>
              <ac:picMk id="11" creationId="{3E76882B-D0BC-FD11-AE4E-F5F025BE5E3D}"/>
            </ac:picMkLst>
          </pc:picChg>
          <pc:picChg chg="add mod">
            <ac:chgData name="José Américo Alves Salvador Filho" userId="897f406c-aa70-4ba8-8893-ad0f89a18636" providerId="ADAL" clId="{0CC00F4C-A2E5-4CE2-AD0D-8586462E23F4}" dt="2025-10-02T00:26:17.325" v="114" actId="164"/>
            <ac:picMkLst>
              <pc:docMk/>
              <pc:sldMasterMk cId="380454296" sldId="2147483648"/>
              <pc:sldLayoutMk cId="1387114953" sldId="2147483650"/>
              <ac:picMk id="14" creationId="{8DC67108-9E08-3019-3D1F-F2CA6517BB6F}"/>
            </ac:picMkLst>
          </pc:picChg>
        </pc:sldLayoutChg>
        <pc:sldLayoutChg chg="delSp mod">
          <pc:chgData name="José Américo Alves Salvador Filho" userId="897f406c-aa70-4ba8-8893-ad0f89a18636" providerId="ADAL" clId="{0CC00F4C-A2E5-4CE2-AD0D-8586462E23F4}" dt="2025-09-26T20:07:45.745" v="19" actId="478"/>
          <pc:sldLayoutMkLst>
            <pc:docMk/>
            <pc:sldMasterMk cId="380454296" sldId="2147483648"/>
            <pc:sldLayoutMk cId="1977421952" sldId="2147483651"/>
          </pc:sldLayoutMkLst>
        </pc:sldLayoutChg>
        <pc:sldLayoutChg chg="delSp mod">
          <pc:chgData name="José Américo Alves Salvador Filho" userId="897f406c-aa70-4ba8-8893-ad0f89a18636" providerId="ADAL" clId="{0CC00F4C-A2E5-4CE2-AD0D-8586462E23F4}" dt="2025-09-26T20:07:48.234" v="20" actId="478"/>
          <pc:sldLayoutMkLst>
            <pc:docMk/>
            <pc:sldMasterMk cId="380454296" sldId="2147483648"/>
            <pc:sldLayoutMk cId="2627661702" sldId="2147483652"/>
          </pc:sldLayoutMkLst>
        </pc:sldLayoutChg>
        <pc:sldLayoutChg chg="delSp mod">
          <pc:chgData name="José Américo Alves Salvador Filho" userId="897f406c-aa70-4ba8-8893-ad0f89a18636" providerId="ADAL" clId="{0CC00F4C-A2E5-4CE2-AD0D-8586462E23F4}" dt="2025-09-26T20:07:50.673" v="21" actId="478"/>
          <pc:sldLayoutMkLst>
            <pc:docMk/>
            <pc:sldMasterMk cId="380454296" sldId="2147483648"/>
            <pc:sldLayoutMk cId="3197102297" sldId="2147483653"/>
          </pc:sldLayoutMkLst>
        </pc:sldLayoutChg>
        <pc:sldLayoutChg chg="delSp mod">
          <pc:chgData name="José Américo Alves Salvador Filho" userId="897f406c-aa70-4ba8-8893-ad0f89a18636" providerId="ADAL" clId="{0CC00F4C-A2E5-4CE2-AD0D-8586462E23F4}" dt="2025-09-26T20:07:53.829" v="22" actId="478"/>
          <pc:sldLayoutMkLst>
            <pc:docMk/>
            <pc:sldMasterMk cId="380454296" sldId="2147483648"/>
            <pc:sldLayoutMk cId="3022549529" sldId="2147483654"/>
          </pc:sldLayoutMkLst>
        </pc:sldLayoutChg>
        <pc:sldLayoutChg chg="delSp mod">
          <pc:chgData name="José Américo Alves Salvador Filho" userId="897f406c-aa70-4ba8-8893-ad0f89a18636" providerId="ADAL" clId="{0CC00F4C-A2E5-4CE2-AD0D-8586462E23F4}" dt="2025-09-26T20:07:57.541" v="23" actId="478"/>
          <pc:sldLayoutMkLst>
            <pc:docMk/>
            <pc:sldMasterMk cId="380454296" sldId="2147483648"/>
            <pc:sldLayoutMk cId="19741776" sldId="2147483656"/>
          </pc:sldLayoutMkLst>
        </pc:sldLayoutChg>
      </pc:sldMasterChg>
    </pc:docChg>
  </pc:docChgLst>
  <pc:docChgLst>
    <pc:chgData name="José Américo Alves Salvador Filho" userId="33fadee5-aecc-4aa8-88ed-72fe705b2467" providerId="ADAL" clId="{78B02F7C-6AF9-42F4-B8AA-02880963F854}"/>
    <pc:docChg chg="undo custSel addSld delSld modSld modMainMaster">
      <pc:chgData name="José Américo Alves Salvador Filho" userId="33fadee5-aecc-4aa8-88ed-72fe705b2467" providerId="ADAL" clId="{78B02F7C-6AF9-42F4-B8AA-02880963F854}" dt="2024-10-07T09:58:18.813" v="144" actId="20577"/>
      <pc:docMkLst>
        <pc:docMk/>
      </pc:docMkLst>
      <pc:sldChg chg="del">
        <pc:chgData name="José Américo Alves Salvador Filho" userId="33fadee5-aecc-4aa8-88ed-72fe705b2467" providerId="ADAL" clId="{78B02F7C-6AF9-42F4-B8AA-02880963F854}" dt="2024-10-04T18:16:43.849" v="25" actId="47"/>
        <pc:sldMkLst>
          <pc:docMk/>
          <pc:sldMk cId="2424645020" sldId="256"/>
        </pc:sldMkLst>
      </pc:sldChg>
      <pc:sldChg chg="modSp new mod">
        <pc:chgData name="José Américo Alves Salvador Filho" userId="33fadee5-aecc-4aa8-88ed-72fe705b2467" providerId="ADAL" clId="{78B02F7C-6AF9-42F4-B8AA-02880963F854}" dt="2024-10-07T09:58:18.813" v="144" actId="20577"/>
        <pc:sldMkLst>
          <pc:docMk/>
          <pc:sldMk cId="1391748996" sldId="258"/>
        </pc:sldMkLst>
      </pc:sldChg>
      <pc:sldMasterChg chg="addSp delSp mod modSldLayout">
        <pc:chgData name="José Américo Alves Salvador Filho" userId="33fadee5-aecc-4aa8-88ed-72fe705b2467" providerId="ADAL" clId="{78B02F7C-6AF9-42F4-B8AA-02880963F854}" dt="2024-10-04T18:16:18.474" v="24" actId="14100"/>
        <pc:sldMasterMkLst>
          <pc:docMk/>
          <pc:sldMasterMk cId="380454296" sldId="2147483648"/>
        </pc:sldMasterMkLst>
        <pc:sldLayoutChg chg="addSp delSp modSp mod">
          <pc:chgData name="José Américo Alves Salvador Filho" userId="33fadee5-aecc-4aa8-88ed-72fe705b2467" providerId="ADAL" clId="{78B02F7C-6AF9-42F4-B8AA-02880963F854}" dt="2024-10-04T18:16:18.474" v="24" actId="14100"/>
          <pc:sldLayoutMkLst>
            <pc:docMk/>
            <pc:sldMasterMk cId="380454296" sldId="2147483648"/>
            <pc:sldLayoutMk cId="2664997627" sldId="2147483649"/>
          </pc:sldLayoutMkLst>
        </pc:sldLayoutChg>
        <pc:sldLayoutChg chg="addSp modSp">
          <pc:chgData name="José Américo Alves Salvador Filho" userId="33fadee5-aecc-4aa8-88ed-72fe705b2467" providerId="ADAL" clId="{78B02F7C-6AF9-42F4-B8AA-02880963F854}" dt="2024-10-04T18:14:06.949" v="3"/>
          <pc:sldLayoutMkLst>
            <pc:docMk/>
            <pc:sldMasterMk cId="380454296" sldId="2147483648"/>
            <pc:sldLayoutMk cId="1387114953" sldId="2147483650"/>
          </pc:sldLayoutMkLst>
        </pc:sldLayoutChg>
        <pc:sldLayoutChg chg="addSp modSp">
          <pc:chgData name="José Américo Alves Salvador Filho" userId="33fadee5-aecc-4aa8-88ed-72fe705b2467" providerId="ADAL" clId="{78B02F7C-6AF9-42F4-B8AA-02880963F854}" dt="2024-10-04T18:14:17.302" v="4"/>
          <pc:sldLayoutMkLst>
            <pc:docMk/>
            <pc:sldMasterMk cId="380454296" sldId="2147483648"/>
            <pc:sldLayoutMk cId="1977421952" sldId="2147483651"/>
          </pc:sldLayoutMkLst>
        </pc:sldLayoutChg>
        <pc:sldLayoutChg chg="addSp modSp">
          <pc:chgData name="José Américo Alves Salvador Filho" userId="33fadee5-aecc-4aa8-88ed-72fe705b2467" providerId="ADAL" clId="{78B02F7C-6AF9-42F4-B8AA-02880963F854}" dt="2024-10-04T18:14:21.564" v="5"/>
          <pc:sldLayoutMkLst>
            <pc:docMk/>
            <pc:sldMasterMk cId="380454296" sldId="2147483648"/>
            <pc:sldLayoutMk cId="2627661702" sldId="2147483652"/>
          </pc:sldLayoutMkLst>
        </pc:sldLayoutChg>
        <pc:sldLayoutChg chg="addSp modSp">
          <pc:chgData name="José Américo Alves Salvador Filho" userId="33fadee5-aecc-4aa8-88ed-72fe705b2467" providerId="ADAL" clId="{78B02F7C-6AF9-42F4-B8AA-02880963F854}" dt="2024-10-04T18:14:23.962" v="6"/>
          <pc:sldLayoutMkLst>
            <pc:docMk/>
            <pc:sldMasterMk cId="380454296" sldId="2147483648"/>
            <pc:sldLayoutMk cId="3197102297" sldId="2147483653"/>
          </pc:sldLayoutMkLst>
        </pc:sldLayoutChg>
        <pc:sldLayoutChg chg="addSp modSp">
          <pc:chgData name="José Américo Alves Salvador Filho" userId="33fadee5-aecc-4aa8-88ed-72fe705b2467" providerId="ADAL" clId="{78B02F7C-6AF9-42F4-B8AA-02880963F854}" dt="2024-10-04T18:14:27.486" v="7"/>
          <pc:sldLayoutMkLst>
            <pc:docMk/>
            <pc:sldMasterMk cId="380454296" sldId="2147483648"/>
            <pc:sldLayoutMk cId="3022549529" sldId="2147483654"/>
          </pc:sldLayoutMkLst>
        </pc:sldLayoutChg>
        <pc:sldLayoutChg chg="addSp modSp">
          <pc:chgData name="José Américo Alves Salvador Filho" userId="33fadee5-aecc-4aa8-88ed-72fe705b2467" providerId="ADAL" clId="{78B02F7C-6AF9-42F4-B8AA-02880963F854}" dt="2024-10-04T18:14:29.727" v="8"/>
          <pc:sldLayoutMkLst>
            <pc:docMk/>
            <pc:sldMasterMk cId="380454296" sldId="2147483648"/>
            <pc:sldLayoutMk cId="2371802268" sldId="2147483655"/>
          </pc:sldLayoutMkLst>
        </pc:sldLayoutChg>
        <pc:sldLayoutChg chg="addSp modSp">
          <pc:chgData name="José Américo Alves Salvador Filho" userId="33fadee5-aecc-4aa8-88ed-72fe705b2467" providerId="ADAL" clId="{78B02F7C-6AF9-42F4-B8AA-02880963F854}" dt="2024-10-04T18:14:32.105" v="9"/>
          <pc:sldLayoutMkLst>
            <pc:docMk/>
            <pc:sldMasterMk cId="380454296" sldId="2147483648"/>
            <pc:sldLayoutMk cId="19741776" sldId="214748365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75484A-040A-9519-1925-B728819E31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19674" y="1122363"/>
            <a:ext cx="692467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[Título do Trabalho]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259F9E-21B7-4C4C-DAB2-EB579C07F7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19674" y="3602038"/>
            <a:ext cx="6924675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br>
              <a:rPr lang="pt-BR" dirty="0"/>
            </a:br>
            <a:r>
              <a:rPr lang="pt-BR" dirty="0"/>
              <a:t>[Orientando]</a:t>
            </a:r>
            <a:br>
              <a:rPr lang="pt-BR" dirty="0"/>
            </a:br>
            <a:r>
              <a:rPr lang="pt-BR" dirty="0"/>
              <a:t>[Orientador]</a:t>
            </a:r>
            <a:br>
              <a:rPr lang="pt-BR" dirty="0"/>
            </a:br>
            <a:endParaRPr lang="pt-BR" dirty="0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3D5BBA3F-6B12-CCA5-DA4B-03EFDD000192}"/>
              </a:ext>
            </a:extLst>
          </p:cNvPr>
          <p:cNvSpPr/>
          <p:nvPr userDrawn="1"/>
        </p:nvSpPr>
        <p:spPr>
          <a:xfrm>
            <a:off x="0" y="0"/>
            <a:ext cx="12192000" cy="8477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Imagem 4" descr="Uma imagem contendo Calendário&#10;&#10;O conteúdo gerado por IA pode estar incorreto.">
            <a:extLst>
              <a:ext uri="{FF2B5EF4-FFF2-40B4-BE49-F238E27FC236}">
                <a16:creationId xmlns:a16="http://schemas.microsoft.com/office/drawing/2014/main" id="{2F5DB553-68A4-C70A-11AC-DB71511B8C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437" y="1581734"/>
            <a:ext cx="3542413" cy="4040608"/>
          </a:xfrm>
          <a:prstGeom prst="rect">
            <a:avLst/>
          </a:prstGeom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F885EE0A-E845-0514-B334-FD297A67EB6C}"/>
              </a:ext>
            </a:extLst>
          </p:cNvPr>
          <p:cNvGrpSpPr/>
          <p:nvPr userDrawn="1"/>
        </p:nvGrpSpPr>
        <p:grpSpPr>
          <a:xfrm>
            <a:off x="6169303" y="6395109"/>
            <a:ext cx="5872226" cy="400922"/>
            <a:chOff x="5100615" y="-23711"/>
            <a:chExt cx="7091385" cy="542390"/>
          </a:xfrm>
        </p:grpSpPr>
        <p:pic>
          <p:nvPicPr>
            <p:cNvPr id="6" name="Imagem 5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1F43A1F1-7B32-D309-1932-43AFCF4B00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3534" y="103113"/>
              <a:ext cx="1505676" cy="415566"/>
            </a:xfrm>
            <a:prstGeom prst="rect">
              <a:avLst/>
            </a:prstGeom>
          </p:spPr>
        </p:pic>
        <p:pic>
          <p:nvPicPr>
            <p:cNvPr id="7" name="Imagem 6" descr="Logotipo&#10;&#10;O conteúdo gerado por IA pode estar incorreto.">
              <a:extLst>
                <a:ext uri="{FF2B5EF4-FFF2-40B4-BE49-F238E27FC236}">
                  <a16:creationId xmlns:a16="http://schemas.microsoft.com/office/drawing/2014/main" id="{9FE02774-797F-E88D-1763-DFD1B2374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6330" y="39452"/>
              <a:ext cx="1093646" cy="336725"/>
            </a:xfrm>
            <a:prstGeom prst="rect">
              <a:avLst/>
            </a:prstGeom>
          </p:spPr>
        </p:pic>
        <p:pic>
          <p:nvPicPr>
            <p:cNvPr id="8" name="Imagem 7" descr="Logotipo&#10;&#10;O conteúdo gerado por IA pode estar incorreto.">
              <a:extLst>
                <a:ext uri="{FF2B5EF4-FFF2-40B4-BE49-F238E27FC236}">
                  <a16:creationId xmlns:a16="http://schemas.microsoft.com/office/drawing/2014/main" id="{90FD85BE-77A9-06DD-0EBF-2984CDBEFAC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16131" y="0"/>
              <a:ext cx="1875869" cy="473657"/>
            </a:xfrm>
            <a:prstGeom prst="rect">
              <a:avLst/>
            </a:prstGeom>
          </p:spPr>
        </p:pic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AEDEAC36-596F-1C50-0EB9-7A8A53178190}"/>
                </a:ext>
              </a:extLst>
            </p:cNvPr>
            <p:cNvSpPr txBox="1"/>
            <p:nvPr/>
          </p:nvSpPr>
          <p:spPr>
            <a:xfrm>
              <a:off x="5100615" y="1"/>
              <a:ext cx="1127029" cy="3539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1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Realização:</a:t>
              </a:r>
              <a:endParaRPr lang="en-GB" sz="110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F158FC6B-E6E4-D840-E918-CF835A956686}"/>
                </a:ext>
              </a:extLst>
            </p:cNvPr>
            <p:cNvSpPr txBox="1"/>
            <p:nvPr/>
          </p:nvSpPr>
          <p:spPr>
            <a:xfrm>
              <a:off x="8179180" y="-23711"/>
              <a:ext cx="720509" cy="3539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1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Apoio:</a:t>
              </a:r>
              <a:endParaRPr lang="en-GB" sz="110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pic>
        <p:nvPicPr>
          <p:cNvPr id="1026" name="Picture 2" descr="Diretório de Grupos de Pesquisa - Plataforma Lattes - CNPq">
            <a:extLst>
              <a:ext uri="{FF2B5EF4-FFF2-40B4-BE49-F238E27FC236}">
                <a16:creationId xmlns:a16="http://schemas.microsoft.com/office/drawing/2014/main" id="{334FBC91-EDD4-613B-7760-D451DC4A297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680" b="2966"/>
          <a:stretch>
            <a:fillRect/>
          </a:stretch>
        </p:blipFill>
        <p:spPr bwMode="auto">
          <a:xfrm>
            <a:off x="642938" y="799455"/>
            <a:ext cx="468499" cy="52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5A0ABDAA-775B-C882-C543-9286D292B74F}"/>
              </a:ext>
            </a:extLst>
          </p:cNvPr>
          <p:cNvSpPr txBox="1"/>
          <p:nvPr userDrawn="1"/>
        </p:nvSpPr>
        <p:spPr>
          <a:xfrm>
            <a:off x="1111437" y="768678"/>
            <a:ext cx="43844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/>
              <a:t>VII Workshop GETIS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66499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334DF-55C2-AA04-C664-0CE666DB9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B4AAB5-30FA-2115-8FFB-9BCA4ACD3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2F8FFA-5577-67C7-3A1A-E5A56BCF6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7654E1-7D85-41DE-AFDD-AC88228F4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1C6FD8C-66CA-DC8F-0EDF-E757F6DB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690E4E3C-828D-D6A1-BFA1-985B641F203A}"/>
              </a:ext>
            </a:extLst>
          </p:cNvPr>
          <p:cNvGrpSpPr/>
          <p:nvPr userDrawn="1"/>
        </p:nvGrpSpPr>
        <p:grpSpPr>
          <a:xfrm>
            <a:off x="185194" y="-23711"/>
            <a:ext cx="12006806" cy="725263"/>
            <a:chOff x="185194" y="-23711"/>
            <a:chExt cx="12006806" cy="725263"/>
          </a:xfrm>
        </p:grpSpPr>
        <p:grpSp>
          <p:nvGrpSpPr>
            <p:cNvPr id="7" name="Agrupar 6">
              <a:extLst>
                <a:ext uri="{FF2B5EF4-FFF2-40B4-BE49-F238E27FC236}">
                  <a16:creationId xmlns:a16="http://schemas.microsoft.com/office/drawing/2014/main" id="{F70291BD-C1AF-C56F-0DC5-E639AAC741CB}"/>
                </a:ext>
              </a:extLst>
            </p:cNvPr>
            <p:cNvGrpSpPr/>
            <p:nvPr userDrawn="1"/>
          </p:nvGrpSpPr>
          <p:grpSpPr>
            <a:xfrm>
              <a:off x="185194" y="-23711"/>
              <a:ext cx="12006806" cy="725263"/>
              <a:chOff x="185194" y="-23711"/>
              <a:chExt cx="12006806" cy="725263"/>
            </a:xfrm>
          </p:grpSpPr>
          <p:pic>
            <p:nvPicPr>
              <p:cNvPr id="8" name="Imagem 7" descr="Interface gráfica do usuário, Texto, Aplicativo&#10;&#10;O conteúdo gerado por IA pode estar incorreto.">
                <a:extLst>
                  <a:ext uri="{FF2B5EF4-FFF2-40B4-BE49-F238E27FC236}">
                    <a16:creationId xmlns:a16="http://schemas.microsoft.com/office/drawing/2014/main" id="{CABEB6DA-9808-07B1-8EA1-C649C1433A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5194" y="39452"/>
                <a:ext cx="2303362" cy="662100"/>
              </a:xfrm>
              <a:prstGeom prst="rect">
                <a:avLst/>
              </a:prstGeom>
            </p:spPr>
          </p:pic>
          <p:pic>
            <p:nvPicPr>
              <p:cNvPr id="9" name="Imagem 8" descr="Placa branca com letras pretas&#10;&#10;O conteúdo gerado por IA pode estar incorreto.">
                <a:extLst>
                  <a:ext uri="{FF2B5EF4-FFF2-40B4-BE49-F238E27FC236}">
                    <a16:creationId xmlns:a16="http://schemas.microsoft.com/office/drawing/2014/main" id="{4539F23B-6035-A5CC-2A73-355C7CEFB2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53534" y="103113"/>
                <a:ext cx="1505676" cy="415566"/>
              </a:xfrm>
              <a:prstGeom prst="rect">
                <a:avLst/>
              </a:prstGeom>
            </p:spPr>
          </p:pic>
          <p:pic>
            <p:nvPicPr>
              <p:cNvPr id="10" name="Imagem 9" descr="Logotipo&#10;&#10;O conteúdo gerado por IA pode estar incorreto.">
                <a:extLst>
                  <a:ext uri="{FF2B5EF4-FFF2-40B4-BE49-F238E27FC236}">
                    <a16:creationId xmlns:a16="http://schemas.microsoft.com/office/drawing/2014/main" id="{7941E152-1B8C-4940-F74D-C5177FD4EE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976330" y="39452"/>
                <a:ext cx="1093646" cy="336725"/>
              </a:xfrm>
              <a:prstGeom prst="rect">
                <a:avLst/>
              </a:prstGeom>
            </p:spPr>
          </p:pic>
          <p:pic>
            <p:nvPicPr>
              <p:cNvPr id="11" name="Imagem 10" descr="Logotipo&#10;&#10;O conteúdo gerado por IA pode estar incorreto.">
                <a:extLst>
                  <a:ext uri="{FF2B5EF4-FFF2-40B4-BE49-F238E27FC236}">
                    <a16:creationId xmlns:a16="http://schemas.microsoft.com/office/drawing/2014/main" id="{3E76882B-D0BC-FD11-AE4E-F5F025BE5E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316131" y="0"/>
                <a:ext cx="1875869" cy="473657"/>
              </a:xfrm>
              <a:prstGeom prst="rect">
                <a:avLst/>
              </a:prstGeom>
            </p:spPr>
          </p:pic>
          <p:sp>
            <p:nvSpPr>
              <p:cNvPr id="12" name="CaixaDeTexto 11">
                <a:extLst>
                  <a:ext uri="{FF2B5EF4-FFF2-40B4-BE49-F238E27FC236}">
                    <a16:creationId xmlns:a16="http://schemas.microsoft.com/office/drawing/2014/main" id="{1FB67157-9A5F-AA12-9375-811819DC6B7B}"/>
                  </a:ext>
                </a:extLst>
              </p:cNvPr>
              <p:cNvSpPr txBox="1"/>
              <p:nvPr/>
            </p:nvSpPr>
            <p:spPr>
              <a:xfrm>
                <a:off x="5198461" y="0"/>
                <a:ext cx="11328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b="1" dirty="0">
                    <a:solidFill>
                      <a:schemeClr val="tx2">
                        <a:lumMod val="90000"/>
                        <a:lumOff val="10000"/>
                      </a:schemeClr>
                    </a:solidFill>
                  </a:rPr>
                  <a:t>Realização:</a:t>
                </a:r>
                <a:endParaRPr lang="en-GB" sz="1400" b="1" dirty="0">
                  <a:solidFill>
                    <a:schemeClr val="tx2">
                      <a:lumMod val="90000"/>
                      <a:lumOff val="10000"/>
                    </a:schemeClr>
                  </a:solidFill>
                </a:endParaRPr>
              </a:p>
            </p:txBody>
          </p:sp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67C62EFC-5824-3BA2-92CC-F75F74E1CCFE}"/>
                  </a:ext>
                </a:extLst>
              </p:cNvPr>
              <p:cNvSpPr txBox="1"/>
              <p:nvPr/>
            </p:nvSpPr>
            <p:spPr>
              <a:xfrm>
                <a:off x="8221115" y="-23711"/>
                <a:ext cx="7088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400" b="1" dirty="0">
                    <a:solidFill>
                      <a:schemeClr val="tx2">
                        <a:lumMod val="90000"/>
                        <a:lumOff val="10000"/>
                      </a:schemeClr>
                    </a:solidFill>
                  </a:rPr>
                  <a:t>Apoio:</a:t>
                </a:r>
                <a:endParaRPr lang="en-GB" sz="1400" b="1" dirty="0">
                  <a:solidFill>
                    <a:schemeClr val="tx2">
                      <a:lumMod val="90000"/>
                      <a:lumOff val="10000"/>
                    </a:schemeClr>
                  </a:solidFill>
                </a:endParaRPr>
              </a:p>
            </p:txBody>
          </p:sp>
        </p:grpSp>
        <p:pic>
          <p:nvPicPr>
            <p:cNvPr id="14" name="Picture 2" descr="Diretório de Grupos de Pesquisa - Plataforma Lattes - CNPq">
              <a:extLst>
                <a:ext uri="{FF2B5EF4-FFF2-40B4-BE49-F238E27FC236}">
                  <a16:creationId xmlns:a16="http://schemas.microsoft.com/office/drawing/2014/main" id="{8DC67108-9E08-3019-3D1F-F2CA6517BB6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0805" y="79177"/>
              <a:ext cx="1229096" cy="457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8711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F1522-E387-2461-E3EB-C70A08DE9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615D85-B48A-0290-FA7F-C7238C44B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3D0A55-F2EE-AC86-9DEE-ACE0828B6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FD815D-E593-8240-3E9B-BE6E8EA1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9911C9-7B4A-8C08-072F-06655FFCF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421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ECFDE0-B0A6-6D1A-8E54-AA27F2368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047C00-9B7A-8D0B-CC0A-723FE27D7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7A1E56B-6BD5-F5AF-2394-1C5B43228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1E8986-1878-C614-8C12-C75D30593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3A0F2D-7548-29B2-4357-A34FAF681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42D34A-6164-7E14-63C8-09043E6E2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66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AE530-2941-B029-8AF6-2C029E650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90575"/>
            <a:ext cx="10515600" cy="962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096CCE-ED90-FE35-C153-713333701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6688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BC6B74F-F735-6131-CD25-92AF3EC52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90799"/>
            <a:ext cx="5157787" cy="3598863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1F5563C-9E3F-2405-C5EB-8D516CD38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6688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517BAD9-175A-A90F-109C-C4E6823525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90799"/>
            <a:ext cx="5183188" cy="3598863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DEF960F-86A6-3487-DF5D-7B6D80B2E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8B6447D-4118-35DD-6774-0CACA5C70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0827FC6-DD4A-3655-AA21-3DACF98C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10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633F42-F37C-C0A6-0A3E-BED465483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A8AF4C3-ADEC-85C2-7494-AF5FE8F2D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1A9557-0895-45DD-819F-071DCC81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B0E3298-95C3-AC86-C653-FBD09B86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54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0D9FE6E-7EE2-62E9-8DAA-5B894C21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45C0516-F60E-A87B-6A50-E686FA0C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8EC902-E4FC-8762-00C4-D9EDF8F14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123FCEC-628B-8B7D-DF2C-5C19C82650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-6202"/>
          <a:stretch/>
        </p:blipFill>
        <p:spPr>
          <a:xfrm>
            <a:off x="6742" y="3175"/>
            <a:ext cx="12185258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0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19290D-C966-12D7-71F7-2C500755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8ED19A-B35D-7BFC-BDB7-A781B674A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1C9A5C-A961-E5BE-CE0B-EBB2A8EA1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8CE3493-18D2-BFE1-A290-A3F37CC42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EE15026-0E72-4EC6-AFFB-39C6FFDF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7AB12F8-1E24-5833-703F-04B53414A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30034CB-5584-5C05-4708-C7143DCCB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3925"/>
            <a:ext cx="10515600" cy="8570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843E0B-0F90-F85A-C37F-774D4F232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60335"/>
            <a:ext cx="10515600" cy="4216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FB5671-E35D-9229-2202-1485E5AF1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F4D90-6EF4-47E9-8BCA-BC1B4E922964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05824B-A8CB-8C6E-0553-61E26B8AE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4BE2EA-82F4-0C0D-6FAB-08B76F12A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25220-7986-491B-ABA1-C4A904658BCF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716C4C3F-7645-DE7C-1279-5AAE6CB2912B}"/>
              </a:ext>
            </a:extLst>
          </p:cNvPr>
          <p:cNvGrpSpPr/>
          <p:nvPr userDrawn="1"/>
        </p:nvGrpSpPr>
        <p:grpSpPr>
          <a:xfrm>
            <a:off x="185194" y="-23711"/>
            <a:ext cx="12006806" cy="725263"/>
            <a:chOff x="185194" y="-23711"/>
            <a:chExt cx="12006806" cy="725263"/>
          </a:xfrm>
        </p:grpSpPr>
        <p:pic>
          <p:nvPicPr>
            <p:cNvPr id="8" name="Imagem 7" descr="Interface gráfica do usuário, Texto, Aplicativo&#10;&#10;O conteúdo gerado por IA pode estar incorreto.">
              <a:extLst>
                <a:ext uri="{FF2B5EF4-FFF2-40B4-BE49-F238E27FC236}">
                  <a16:creationId xmlns:a16="http://schemas.microsoft.com/office/drawing/2014/main" id="{9208A38E-1A48-BDCE-F059-390D1DA7E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194" y="39452"/>
              <a:ext cx="2303362" cy="662100"/>
            </a:xfrm>
            <a:prstGeom prst="rect">
              <a:avLst/>
            </a:prstGeom>
          </p:spPr>
        </p:pic>
        <p:pic>
          <p:nvPicPr>
            <p:cNvPr id="9" name="Imagem 8" descr="Placa branca com letras pretas&#10;&#10;O conteúdo gerado por IA pode estar incorreto.">
              <a:extLst>
                <a:ext uri="{FF2B5EF4-FFF2-40B4-BE49-F238E27FC236}">
                  <a16:creationId xmlns:a16="http://schemas.microsoft.com/office/drawing/2014/main" id="{FE723439-8562-090C-87E1-B42BE1773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53534" y="103113"/>
              <a:ext cx="1505676" cy="415566"/>
            </a:xfrm>
            <a:prstGeom prst="rect">
              <a:avLst/>
            </a:prstGeom>
          </p:spPr>
        </p:pic>
        <p:pic>
          <p:nvPicPr>
            <p:cNvPr id="10" name="Imagem 9" descr="Logotipo&#10;&#10;O conteúdo gerado por IA pode estar incorreto.">
              <a:extLst>
                <a:ext uri="{FF2B5EF4-FFF2-40B4-BE49-F238E27FC236}">
                  <a16:creationId xmlns:a16="http://schemas.microsoft.com/office/drawing/2014/main" id="{9B8317D2-30F3-6A09-60D3-E999783D2E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6330" y="39452"/>
              <a:ext cx="1093646" cy="336725"/>
            </a:xfrm>
            <a:prstGeom prst="rect">
              <a:avLst/>
            </a:prstGeom>
          </p:spPr>
        </p:pic>
        <p:pic>
          <p:nvPicPr>
            <p:cNvPr id="11" name="Imagem 10" descr="Logotipo&#10;&#10;O conteúdo gerado por IA pode estar incorreto.">
              <a:extLst>
                <a:ext uri="{FF2B5EF4-FFF2-40B4-BE49-F238E27FC236}">
                  <a16:creationId xmlns:a16="http://schemas.microsoft.com/office/drawing/2014/main" id="{B54FEE22-3AA0-2B8A-E644-09F31339A4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16131" y="0"/>
              <a:ext cx="1875869" cy="473657"/>
            </a:xfrm>
            <a:prstGeom prst="rect">
              <a:avLst/>
            </a:prstGeom>
          </p:spPr>
        </p:pic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EDF10AEB-DD84-5356-C1DB-9422D859F0A1}"/>
                </a:ext>
              </a:extLst>
            </p:cNvPr>
            <p:cNvSpPr txBox="1"/>
            <p:nvPr/>
          </p:nvSpPr>
          <p:spPr>
            <a:xfrm>
              <a:off x="5198461" y="0"/>
              <a:ext cx="11328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Realização:</a:t>
              </a:r>
              <a:endParaRPr lang="en-GB" sz="140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CB449FD9-D816-6E2C-25A5-8836E39C0A6C}"/>
                </a:ext>
              </a:extLst>
            </p:cNvPr>
            <p:cNvSpPr txBox="1"/>
            <p:nvPr/>
          </p:nvSpPr>
          <p:spPr>
            <a:xfrm>
              <a:off x="8221115" y="-23711"/>
              <a:ext cx="7088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b="1" dirty="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Apoio:</a:t>
              </a:r>
              <a:endParaRPr lang="en-GB" sz="1400" b="1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45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F68EE43-8D8F-42F3-DCA9-9E79B5E039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B69A8063-8698-941D-942E-745D0CBF7F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508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F828E5-4BD3-D6AB-7BF7-9C377DAC0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B773FC-9CFA-02F6-ADEB-7C71FCE14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7677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Américo Alves Salvador Filho</dc:creator>
  <cp:lastModifiedBy>José Américo Salvador</cp:lastModifiedBy>
  <cp:revision>1</cp:revision>
  <dcterms:created xsi:type="dcterms:W3CDTF">2024-10-04T17:59:06Z</dcterms:created>
  <dcterms:modified xsi:type="dcterms:W3CDTF">2025-10-02T00:29:22Z</dcterms:modified>
</cp:coreProperties>
</file>